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5" r:id="rId3"/>
    <p:sldId id="325" r:id="rId4"/>
    <p:sldId id="327" r:id="rId5"/>
    <p:sldId id="328" r:id="rId6"/>
    <p:sldId id="300" r:id="rId7"/>
    <p:sldId id="318" r:id="rId8"/>
    <p:sldId id="331" r:id="rId9"/>
    <p:sldId id="304" r:id="rId10"/>
    <p:sldId id="332" r:id="rId11"/>
    <p:sldId id="303" r:id="rId12"/>
    <p:sldId id="320" r:id="rId13"/>
    <p:sldId id="309" r:id="rId14"/>
    <p:sldId id="308" r:id="rId15"/>
    <p:sldId id="316" r:id="rId16"/>
    <p:sldId id="307" r:id="rId17"/>
    <p:sldId id="310" r:id="rId18"/>
    <p:sldId id="336" r:id="rId19"/>
    <p:sldId id="337" r:id="rId20"/>
    <p:sldId id="324" r:id="rId21"/>
    <p:sldId id="322" r:id="rId22"/>
    <p:sldId id="338" r:id="rId23"/>
    <p:sldId id="339" r:id="rId24"/>
    <p:sldId id="341" r:id="rId25"/>
    <p:sldId id="340" r:id="rId26"/>
    <p:sldId id="301" r:id="rId27"/>
    <p:sldId id="342" r:id="rId28"/>
    <p:sldId id="294" r:id="rId29"/>
    <p:sldId id="262" r:id="rId30"/>
    <p:sldId id="33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00CC"/>
    <a:srgbClr val="800000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RANGAMATI\Nacang%20jebar%20ai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Photos\397064_359361697425964_272205176141617_1372675_7892488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5029200" cy="4371975"/>
          </a:xfrm>
          <a:prstGeom prst="teardrop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Parallelogram 2"/>
          <p:cNvSpPr/>
          <p:nvPr/>
        </p:nvSpPr>
        <p:spPr>
          <a:xfrm>
            <a:off x="1905000" y="4114800"/>
            <a:ext cx="6705600" cy="1981200"/>
          </a:xfrm>
          <a:prstGeom prst="parallelogra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4343400"/>
            <a:ext cx="533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24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3773"/>
          <a:stretch>
            <a:fillRect/>
          </a:stretch>
        </p:blipFill>
        <p:spPr bwMode="auto">
          <a:xfrm>
            <a:off x="1676400" y="457200"/>
            <a:ext cx="64770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47800" y="5638800"/>
            <a:ext cx="6096000" cy="923330"/>
          </a:xfrm>
          <a:prstGeom prst="rect">
            <a:avLst/>
          </a:prstGeom>
          <a:solidFill>
            <a:srgbClr val="8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 পি ইউ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858000" cy="441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95400" y="5486400"/>
            <a:ext cx="68580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81000" y="2438400"/>
            <a:ext cx="1905000" cy="99060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3276600" y="4343400"/>
            <a:ext cx="2286000" cy="99060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3352800" y="2514600"/>
            <a:ext cx="2209800" cy="99060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3352800" y="914400"/>
            <a:ext cx="2286000" cy="99060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6705600" y="2514600"/>
            <a:ext cx="1905000" cy="99060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943600" y="2819400"/>
            <a:ext cx="762000" cy="457200"/>
          </a:xfrm>
          <a:prstGeom prst="rightArrow">
            <a:avLst>
              <a:gd name="adj1" fmla="val 354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86000" y="28194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457200"/>
            <a:ext cx="3048000" cy="518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62400" y="9144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স্মৃতি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ইউনিট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14600"/>
            <a:ext cx="9396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ইনপুট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ইউনিট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2590800"/>
            <a:ext cx="12266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আউটপুট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ইউনিট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4343400"/>
            <a:ext cx="18453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গাণিতিক যুক্তি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ইউনিট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6200" y="2590800"/>
            <a:ext cx="10150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নিয়ন্ত্রণ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ইউনিট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5715000"/>
            <a:ext cx="665278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কম্পিউটারের মৌলিক কাঠামো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7086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1981200" y="5181600"/>
            <a:ext cx="6096000" cy="923330"/>
          </a:xfrm>
          <a:custGeom>
            <a:avLst/>
            <a:gdLst>
              <a:gd name="connsiteX0" fmla="*/ 0 w 4343305"/>
              <a:gd name="connsiteY0" fmla="*/ 0 h 923330"/>
              <a:gd name="connsiteX1" fmla="*/ 4343305 w 4343305"/>
              <a:gd name="connsiteY1" fmla="*/ 0 h 923330"/>
              <a:gd name="connsiteX2" fmla="*/ 4343305 w 4343305"/>
              <a:gd name="connsiteY2" fmla="*/ 923330 h 923330"/>
              <a:gd name="connsiteX3" fmla="*/ 0 w 4343305"/>
              <a:gd name="connsiteY3" fmla="*/ 923330 h 923330"/>
              <a:gd name="connsiteX4" fmla="*/ 0 w 4343305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305" h="923330">
                <a:moveTo>
                  <a:pt x="0" y="0"/>
                </a:moveTo>
                <a:lnTo>
                  <a:pt x="4343305" y="0"/>
                </a:lnTo>
                <a:lnTo>
                  <a:pt x="4343305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5400" b="1" cap="none" spc="0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239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00200" y="5029200"/>
            <a:ext cx="5562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পেন ড্রাইভ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user\Desktop\Chakma\Grameenphone Internet Mod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6152">
            <a:off x="1527433" y="1259364"/>
            <a:ext cx="5973763" cy="30099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00200" y="4876800"/>
            <a:ext cx="58674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মডেম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6858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828800" y="5181600"/>
            <a:ext cx="6096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1"/>
            <a:ext cx="69342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76400" y="5181600"/>
            <a:ext cx="6553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সাউন্ড বক্স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6781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953000"/>
            <a:ext cx="6553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 শুনতে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Nacang jebar 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81400" y="2286000"/>
            <a:ext cx="21336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6781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953000"/>
            <a:ext cx="6553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দেখতে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543800" cy="14700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620000" cy="3276600"/>
          </a:xfrm>
          <a:solidFill>
            <a:schemeClr val="bg1">
              <a:lumMod val="75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spcBef>
                <a:spcPct val="50000"/>
              </a:spcBef>
              <a:defRPr/>
            </a:pPr>
            <a:endParaRPr lang="bn-BD" b="1" dirty="0" smtClean="0">
              <a:solidFill>
                <a:srgbClr val="0000CC"/>
              </a:solidFill>
              <a:latin typeface="SutonnyMJ" pitchFamily="2" charset="0"/>
              <a:cs typeface="SutonnyMJ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bn-BD" sz="10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আবদুল গফুর চৌধুরী </a:t>
            </a:r>
            <a:endParaRPr lang="en-US" sz="100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bn-BD" sz="10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ইন্সট্রাক্টর (সংযুক্ত) </a:t>
            </a:r>
            <a:endParaRPr lang="en-US" sz="100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bn-BD" sz="10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পি টি আই , কক্সবাজার। </a:t>
            </a:r>
            <a:endParaRPr lang="en-US" sz="100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/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867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19200" y="609600"/>
            <a:ext cx="6781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5562600"/>
            <a:ext cx="6553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ক্ষেত্রে </a:t>
            </a:r>
            <a:endParaRPr lang="en-US" sz="54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user\Desktop\Chakma\O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3813175" cy="38131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609600"/>
            <a:ext cx="6781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5562600"/>
            <a:ext cx="6553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endParaRPr lang="en-US" sz="54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09600"/>
            <a:ext cx="6781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5562600"/>
            <a:ext cx="6934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পত্রিকা </a:t>
            </a:r>
            <a:r>
              <a:rPr lang="bn-BD" sz="54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endParaRPr lang="en-US" sz="54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 r="61616"/>
          <a:stretch>
            <a:fillRect/>
          </a:stretch>
        </p:blipFill>
        <p:spPr bwMode="auto">
          <a:xfrm>
            <a:off x="1143000" y="1828800"/>
            <a:ext cx="6858000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09600"/>
            <a:ext cx="6781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5562600"/>
            <a:ext cx="6553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আঁক</a:t>
            </a:r>
            <a:r>
              <a:rPr lang="bn-BD" sz="54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endParaRPr lang="en-US" sz="54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143125"/>
            <a:ext cx="4429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09600"/>
            <a:ext cx="6781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5181600"/>
            <a:ext cx="7620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থেকে তথ্য সংগ্রহ করতে </a:t>
            </a:r>
            <a:endParaRPr lang="en-US" sz="54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682" name="Picture 2" descr="C:\Users\user\Desktop\Chakma\Grameenphone Internet Mod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2789">
            <a:off x="1464200" y="2198471"/>
            <a:ext cx="5973763" cy="238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09600"/>
            <a:ext cx="6781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124200"/>
            <a:ext cx="65532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 অনেক কাজে কম্পিউটার ব্যবহার করা হয়।</a:t>
            </a:r>
            <a:endParaRPr lang="en-US" sz="54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33726" t="26667" r="7451" b="44806"/>
          <a:stretch>
            <a:fillRect/>
          </a:stretch>
        </p:blipFill>
        <p:spPr bwMode="auto">
          <a:xfrm>
            <a:off x="1066800" y="2971800"/>
            <a:ext cx="70104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90600" y="533400"/>
            <a:ext cx="7086600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b="1" dirty="0" smtClean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5400" b="1" dirty="0">
              <a:ln w="11430"/>
              <a:gradFill>
                <a:gsLst>
                  <a:gs pos="0">
                    <a:srgbClr val="EA157A">
                      <a:tint val="70000"/>
                      <a:satMod val="245000"/>
                    </a:srgbClr>
                  </a:gs>
                  <a:gs pos="75000">
                    <a:srgbClr val="EA157A">
                      <a:tint val="90000"/>
                      <a:shade val="60000"/>
                      <a:satMod val="240000"/>
                    </a:srgbClr>
                  </a:gs>
                  <a:gs pos="100000">
                    <a:srgbClr val="EA157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7086600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১৪৬ পৃষ্ঠা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133600"/>
            <a:ext cx="655320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প্রশ্নোত্তরে আলোচনা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581400"/>
            <a:ext cx="7620000" cy="156966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#  সঠিক উত্তরের নিচে টিকচিহ্ন (</a:t>
            </a:r>
            <a:r>
              <a:rPr lang="en-US" sz="4800" b="1" dirty="0" smtClean="0">
                <a:latin typeface="+mj-lt"/>
                <a:cs typeface="NikoshBAN" pitchFamily="2" charset="0"/>
              </a:rPr>
              <a:t>√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 দাওঃ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7848600" cy="1107996"/>
          </a:xfrm>
          <a:prstGeom prst="rect">
            <a:avLst/>
          </a:prstGeom>
          <a:solidFill>
            <a:srgbClr val="006600"/>
          </a:solidFill>
          <a:scene3d>
            <a:camera prst="perspectiveBelow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667000"/>
            <a:ext cx="70104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সঠিক শব্দ দিয়ে শূন্যস্থান        </a:t>
            </a:r>
          </a:p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পূরণ কর -</a:t>
            </a:r>
            <a:endParaRPr lang="en-US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066800"/>
            <a:ext cx="7010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762000"/>
            <a:ext cx="8001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 ও বিষয়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743200"/>
            <a:ext cx="8001000" cy="1323439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 শ্রেণি</a:t>
            </a:r>
            <a:endParaRPr lang="en-US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9000" t="5050" b="85859"/>
          <a:stretch>
            <a:fillRect/>
          </a:stretch>
        </p:blipFill>
        <p:spPr bwMode="auto">
          <a:xfrm>
            <a:off x="609600" y="4648200"/>
            <a:ext cx="8001000" cy="13716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Downloads\p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077200" cy="5791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20547184">
            <a:off x="4346707" y="1522083"/>
            <a:ext cx="4292906" cy="16954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0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5A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১। কম্পিউটারের পরিচয় বর্ণনা করতে পারবে।  </a:t>
            </a:r>
          </a:p>
          <a:p>
            <a:pPr>
              <a:buNone/>
            </a:pPr>
            <a:endParaRPr lang="bn-BD" sz="3900" dirty="0" smtClean="0">
              <a:latin typeface="SutonnyMJ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900" dirty="0" smtClean="0">
                <a:latin typeface="SutonnyMJ" pitchFamily="2" charset="0"/>
                <a:cs typeface="NikoshBAN" pitchFamily="2" charset="0"/>
              </a:rPr>
              <a:t>২। </a:t>
            </a: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কম্পিউটারের গঠন বর্ণনা করতে পারবে। </a:t>
            </a:r>
            <a:endParaRPr lang="bn-BD" sz="3900" dirty="0" smtClean="0">
              <a:latin typeface="SutonnyMJ" pitchFamily="2" charset="0"/>
              <a:cs typeface="NikoshBAN" pitchFamily="2" charset="0"/>
            </a:endParaRPr>
          </a:p>
          <a:p>
            <a:pPr>
              <a:buNone/>
            </a:pPr>
            <a:endParaRPr lang="bn-BD" sz="3900" dirty="0" smtClean="0">
              <a:latin typeface="SutonnyMJ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900" dirty="0" smtClean="0">
                <a:latin typeface="SutonnyMJ" pitchFamily="2" charset="0"/>
                <a:cs typeface="NikoshBAN" pitchFamily="2" charset="0"/>
              </a:rPr>
              <a:t>৩। </a:t>
            </a: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কম্পিউটারের কাজ </a:t>
            </a:r>
            <a:r>
              <a:rPr lang="bn-BD" sz="3900" dirty="0" smtClean="0">
                <a:latin typeface="SutonnyMJ" pitchFamily="2" charset="0"/>
                <a:cs typeface="NikoshBAN" pitchFamily="2" charset="0"/>
              </a:rPr>
              <a:t>বর্ণনা করতে পারবে। </a:t>
            </a:r>
            <a:endParaRPr lang="en-US" sz="39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8153400" cy="457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762000"/>
            <a:ext cx="7055255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নিচের ছবিটি মনোযোগ দিয়ে দেখ</a:t>
            </a:r>
            <a:endParaRPr lang="en-US" sz="40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0772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7467599" cy="4114800"/>
          </a:xfrm>
          <a:prstGeom prst="wedgeEllipseCallou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5105400"/>
            <a:ext cx="7010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isometricOffAxis1Right">
                <a:rot lat="1080000" lon="21594000" rev="0"/>
              </a:camera>
              <a:lightRig rig="threePt" dir="t"/>
            </a:scene3d>
          </a:bodyPr>
          <a:lstStyle/>
          <a:p>
            <a:pPr algn="ctr"/>
            <a:r>
              <a:rPr lang="bn-BD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user\Desktop\Chakma\th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934200" cy="4876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2200" y="5410200"/>
            <a:ext cx="4240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ডেস্কটপ কম্পিউটার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1066800" y="5410200"/>
            <a:ext cx="7239000" cy="76200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905000" y="5562600"/>
            <a:ext cx="579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লেপটপ কম্পিউটার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2209800" y="5562600"/>
            <a:ext cx="5486400" cy="990600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2057400" y="5562600"/>
            <a:ext cx="5638800" cy="91440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391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00200" y="5715000"/>
            <a:ext cx="609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2057400" y="5791200"/>
            <a:ext cx="5486400" cy="76200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162</Words>
  <Application>Microsoft Office PowerPoint</Application>
  <PresentationFormat>On-screen Show (4:3)</PresentationFormat>
  <Paragraphs>67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 শিক্ষক পরিচিতি </vt:lpstr>
      <vt:lpstr>Slide 3</vt:lpstr>
      <vt:lpstr>শিখন ফল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A. Gafur Chowdhury</dc:creator>
  <cp:lastModifiedBy>PTI</cp:lastModifiedBy>
  <cp:revision>120</cp:revision>
  <dcterms:created xsi:type="dcterms:W3CDTF">2006-08-16T00:00:00Z</dcterms:created>
  <dcterms:modified xsi:type="dcterms:W3CDTF">2013-04-15T05:53:13Z</dcterms:modified>
</cp:coreProperties>
</file>